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68" r:id="rId4"/>
    <p:sldId id="263" r:id="rId5"/>
    <p:sldId id="276" r:id="rId6"/>
    <p:sldId id="286" r:id="rId7"/>
    <p:sldId id="277" r:id="rId8"/>
    <p:sldId id="278" r:id="rId9"/>
    <p:sldId id="279" r:id="rId10"/>
    <p:sldId id="259" r:id="rId11"/>
    <p:sldId id="260" r:id="rId12"/>
    <p:sldId id="280" r:id="rId13"/>
    <p:sldId id="287" r:id="rId14"/>
    <p:sldId id="265" r:id="rId15"/>
    <p:sldId id="281" r:id="rId16"/>
    <p:sldId id="257" r:id="rId17"/>
    <p:sldId id="288" r:id="rId18"/>
    <p:sldId id="258" r:id="rId19"/>
    <p:sldId id="269" r:id="rId20"/>
    <p:sldId id="271" r:id="rId21"/>
    <p:sldId id="273" r:id="rId22"/>
    <p:sldId id="274" r:id="rId23"/>
    <p:sldId id="289" r:id="rId24"/>
    <p:sldId id="282" r:id="rId25"/>
    <p:sldId id="283" r:id="rId26"/>
    <p:sldId id="284" r:id="rId27"/>
    <p:sldId id="285" r:id="rId28"/>
    <p:sldId id="290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102" y="-9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904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685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11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45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86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294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15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055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458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661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15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A21D6-861F-4A25-9033-A9443C46A4B0}" type="datetimeFigureOut">
              <a:rPr lang="en-US" smtClean="0"/>
              <a:t>11/2/2011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B1037-894C-4DBA-A38A-DF09116E7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70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hyperlink" Target="http://i.imgur.com/M2Oxg.jp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Assignment 9 Screenshots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Katie Hawthorne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690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E</a:t>
            </a:r>
            <a:r>
              <a:rPr lang="en-US" sz="2800" dirty="0" smtClean="0"/>
              <a:t>nsure </a:t>
            </a:r>
            <a:r>
              <a:rPr lang="en-US" sz="2800" dirty="0"/>
              <a:t>that the leading knight cannot cross the bridge unless three questions have been answered or the guard has moved away from its standing </a:t>
            </a:r>
            <a:r>
              <a:rPr lang="en-US" sz="2800" dirty="0" smtClean="0"/>
              <a:t>area.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56481"/>
            <a:ext cx="8001000" cy="5101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9956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73627"/>
            <a:ext cx="7772400" cy="4955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0560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Leading Knight Falls Down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65" r="11698"/>
          <a:stretch/>
        </p:blipFill>
        <p:spPr bwMode="auto">
          <a:xfrm>
            <a:off x="228600" y="1447800"/>
            <a:ext cx="8562109" cy="4379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82084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6463" y="261938"/>
            <a:ext cx="4791075" cy="6334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938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762000"/>
            <a:ext cx="8686800" cy="55551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" name="Straight Arrow Connector 3"/>
          <p:cNvCxnSpPr/>
          <p:nvPr/>
        </p:nvCxnSpPr>
        <p:spPr>
          <a:xfrm flipH="1">
            <a:off x="5486400" y="2667000"/>
            <a:ext cx="1143000" cy="2590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66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Fail Guard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9" t="32456" r="7944"/>
          <a:stretch/>
        </p:blipFill>
        <p:spPr bwMode="auto">
          <a:xfrm>
            <a:off x="1066800" y="1447800"/>
            <a:ext cx="7112000" cy="4645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420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TokenHistory</a:t>
            </a:r>
            <a:r>
              <a:rPr lang="en-US" dirty="0"/>
              <a:t> </a:t>
            </a:r>
            <a:r>
              <a:rPr lang="en-US" dirty="0" smtClean="0"/>
              <a:t>+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2" r="28928" b="44158"/>
          <a:stretch/>
        </p:blipFill>
        <p:spPr bwMode="auto">
          <a:xfrm>
            <a:off x="57150" y="1295400"/>
            <a:ext cx="9010650" cy="537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4600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Novemb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981200"/>
            <a:ext cx="8010793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918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New version of </a:t>
            </a:r>
            <a:r>
              <a:rPr lang="en-US" sz="2400" dirty="0" err="1" smtClean="0"/>
              <a:t>Stateful</a:t>
            </a:r>
            <a:r>
              <a:rPr lang="en-US" sz="2400" dirty="0" smtClean="0"/>
              <a:t> Scanner Class with instance of Token History (it still inherits from </a:t>
            </a:r>
            <a:r>
              <a:rPr lang="en-US" sz="2400" dirty="0" err="1" smtClean="0"/>
              <a:t>TokenScanner</a:t>
            </a:r>
            <a:r>
              <a:rPr lang="en-US" sz="2400" dirty="0" smtClean="0"/>
              <a:t> but it does not inherit from </a:t>
            </a:r>
            <a:r>
              <a:rPr lang="en-US" sz="2400" dirty="0" err="1" smtClean="0"/>
              <a:t>InheritableTokenScanner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22" t="7724" r="31429" b="26931"/>
          <a:stretch/>
        </p:blipFill>
        <p:spPr bwMode="auto">
          <a:xfrm>
            <a:off x="1066800" y="1600200"/>
            <a:ext cx="7400925" cy="6286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179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0" y="274637"/>
            <a:ext cx="2971800" cy="320954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Parser with Scene Object Reference + </a:t>
            </a:r>
            <a:r>
              <a:rPr lang="en-US" dirty="0" err="1" smtClean="0"/>
              <a:t>Overriden</a:t>
            </a:r>
            <a:r>
              <a:rPr lang="en-US" dirty="0" smtClean="0"/>
              <a:t> Setter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5" t="5446" r="40595" b="26238"/>
          <a:stretch/>
        </p:blipFill>
        <p:spPr bwMode="auto">
          <a:xfrm>
            <a:off x="0" y="285749"/>
            <a:ext cx="5800725" cy="6572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981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Classes Abstract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Sample classes made abstract:</a:t>
            </a:r>
          </a:p>
          <a:p>
            <a:pPr lvl="1"/>
            <a:r>
              <a:rPr lang="en-US" dirty="0" err="1" smtClean="0"/>
              <a:t>TalkingKnightAvatar</a:t>
            </a:r>
            <a:endParaRPr lang="en-US" dirty="0" smtClean="0"/>
          </a:p>
          <a:p>
            <a:pPr lvl="1"/>
            <a:r>
              <a:rPr lang="en-US" dirty="0" err="1" smtClean="0"/>
              <a:t>TalkingGuardAvatar</a:t>
            </a:r>
            <a:endParaRPr lang="en-US" dirty="0" smtClean="0"/>
          </a:p>
          <a:p>
            <a:pPr lvl="1"/>
            <a:r>
              <a:rPr lang="en-US" dirty="0" err="1" smtClean="0"/>
              <a:t>AlignedCollection</a:t>
            </a:r>
            <a:endParaRPr lang="en-US" dirty="0" smtClean="0"/>
          </a:p>
          <a:p>
            <a:pPr lvl="1"/>
            <a:r>
              <a:rPr lang="en-US" dirty="0" err="1" smtClean="0"/>
              <a:t>ChatHistory</a:t>
            </a:r>
            <a:endParaRPr lang="en-US" dirty="0" smtClean="0"/>
          </a:p>
          <a:p>
            <a:pPr lvl="1"/>
            <a:r>
              <a:rPr lang="en-US" dirty="0" smtClean="0"/>
              <a:t>Token</a:t>
            </a:r>
          </a:p>
          <a:p>
            <a:pPr lvl="1"/>
            <a:r>
              <a:rPr lang="en-US" dirty="0" smtClean="0"/>
              <a:t>And some more I haven’t listed here.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59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 Main method creates and displays an instance of the scene object and an instance of the parser object.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49" t="-1485" r="47461" b="56237"/>
          <a:stretch/>
        </p:blipFill>
        <p:spPr bwMode="auto">
          <a:xfrm>
            <a:off x="1752600" y="1905000"/>
            <a:ext cx="5791200" cy="4352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52433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Working Parser – Can enter multiple commands (Scene upon Refresh)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18" t="30108" r="27424"/>
          <a:stretch/>
        </p:blipFill>
        <p:spPr bwMode="auto">
          <a:xfrm>
            <a:off x="2971800" y="2505075"/>
            <a:ext cx="5286375" cy="433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714"/>
          <a:stretch/>
        </p:blipFill>
        <p:spPr bwMode="auto">
          <a:xfrm>
            <a:off x="762000" y="2500312"/>
            <a:ext cx="3095625" cy="909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90062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Main method opens instance of  parser + instance of scene 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2" t="8020" r="40179" b="60495"/>
          <a:stretch/>
        </p:blipFill>
        <p:spPr bwMode="auto">
          <a:xfrm>
            <a:off x="1524000" y="2286000"/>
            <a:ext cx="6029325" cy="302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404141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i.imgur.com/2oFj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609599"/>
            <a:ext cx="6705600" cy="5136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9045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Credit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Turn in Wednesday</a:t>
            </a:r>
          </a:p>
          <a:p>
            <a:r>
              <a:rPr lang="en-US" dirty="0" smtClean="0"/>
              <a:t>Reuse code from previous scanner </a:t>
            </a:r>
            <a:br>
              <a:rPr lang="en-US" dirty="0" smtClean="0"/>
            </a:br>
            <a:r>
              <a:rPr lang="en-US" dirty="0" smtClean="0"/>
              <a:t>--code in </a:t>
            </a:r>
            <a:r>
              <a:rPr lang="en-US" dirty="0" err="1" smtClean="0"/>
              <a:t>InheritedTokenScanner</a:t>
            </a:r>
            <a:r>
              <a:rPr lang="en-US" dirty="0" smtClean="0"/>
              <a:t> and </a:t>
            </a:r>
            <a:r>
              <a:rPr lang="en-US" dirty="0" err="1" smtClean="0"/>
              <a:t>InheritedTokenScannerHistory</a:t>
            </a:r>
            <a:r>
              <a:rPr lang="en-US" dirty="0" smtClean="0"/>
              <a:t> are very similar. I added some stuff, but I just copied and pasted the code. I may have interpreted this wrong though</a:t>
            </a:r>
          </a:p>
          <a:p>
            <a:r>
              <a:rPr lang="en-US" dirty="0" smtClean="0"/>
              <a:t>Parse +/- Token (see screenshot)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7785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+/- Token Parsed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t="19620" r="46964" b="36952"/>
          <a:stretch/>
        </p:blipFill>
        <p:spPr bwMode="auto">
          <a:xfrm>
            <a:off x="838200" y="1828800"/>
            <a:ext cx="7800975" cy="434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01729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- token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9" t="22572" r="68334" b="42857"/>
          <a:stretch/>
        </p:blipFill>
        <p:spPr bwMode="auto">
          <a:xfrm>
            <a:off x="2247900" y="2057400"/>
            <a:ext cx="4457700" cy="3457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37994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Enter multiple commands </a:t>
            </a:r>
            <a:br>
              <a:rPr lang="en-US" dirty="0" smtClean="0"/>
            </a:br>
            <a:r>
              <a:rPr lang="en-US" dirty="0" smtClean="0"/>
              <a:t>input : say "do be do be do" say "beware of the penguins" move 500 </a:t>
            </a:r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06" t="33640" b="6451"/>
          <a:stretch/>
        </p:blipFill>
        <p:spPr bwMode="auto">
          <a:xfrm>
            <a:off x="1143000" y="2524125"/>
            <a:ext cx="7439023" cy="3714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619348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24000"/>
            <a:ext cx="3429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Thus concludes our regularly scheduled screenshots. 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5122" name="Picture 2" descr="http://i.imgur.com/M2Oxg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190500"/>
            <a:ext cx="3000375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8986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Approaching Knights Move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3" t="27919"/>
          <a:stretch/>
        </p:blipFill>
        <p:spPr bwMode="auto">
          <a:xfrm>
            <a:off x="1447800" y="1676400"/>
            <a:ext cx="5869750" cy="4675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535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</a:t>
            </a:r>
            <a:r>
              <a:rPr lang="en-US" dirty="0"/>
              <a:t>leading knight and guard alternate speaking.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93680"/>
            <a:ext cx="7772400" cy="4955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73986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Leading Knight Speaks</a:t>
            </a:r>
            <a:endParaRPr lang="en-U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6610" y="1249480"/>
            <a:ext cx="4495800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6" t="33907" r="8174" b="-1700"/>
          <a:stretch/>
        </p:blipFill>
        <p:spPr bwMode="auto">
          <a:xfrm>
            <a:off x="709683" y="2402005"/>
            <a:ext cx="7997589" cy="4326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1833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.imgur.com/IgBj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877"/>
          <a:stretch/>
        </p:blipFill>
        <p:spPr bwMode="auto">
          <a:xfrm>
            <a:off x="-36286" y="2140858"/>
            <a:ext cx="3234459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i.imgur.com/IgBj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64" b="36473"/>
          <a:stretch/>
        </p:blipFill>
        <p:spPr bwMode="auto">
          <a:xfrm>
            <a:off x="3190915" y="2140858"/>
            <a:ext cx="3271071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i.imgur.com/IgBj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384"/>
          <a:stretch/>
        </p:blipFill>
        <p:spPr bwMode="auto">
          <a:xfrm>
            <a:off x="6324600" y="2133600"/>
            <a:ext cx="2819400" cy="2800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62000" y="380998"/>
            <a:ext cx="776661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+mj-lt"/>
              </a:rPr>
              <a:t>You get bored grading. </a:t>
            </a:r>
          </a:p>
          <a:p>
            <a:r>
              <a:rPr lang="en-US" sz="4400" dirty="0" smtClean="0">
                <a:latin typeface="+mj-lt"/>
              </a:rPr>
              <a:t>I get bored making </a:t>
            </a:r>
            <a:r>
              <a:rPr lang="en-US" sz="4400" dirty="0" err="1" smtClean="0">
                <a:latin typeface="+mj-lt"/>
              </a:rPr>
              <a:t>powerpoints</a:t>
            </a:r>
            <a:r>
              <a:rPr lang="en-US" sz="4400" dirty="0" smtClean="0">
                <a:latin typeface="+mj-lt"/>
              </a:rPr>
              <a:t>. </a:t>
            </a: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181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Guard Speaks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100" y="1295400"/>
            <a:ext cx="4495800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4" t="29213" r="9287" b="-1283"/>
          <a:stretch/>
        </p:blipFill>
        <p:spPr bwMode="auto">
          <a:xfrm>
            <a:off x="1057701" y="2447925"/>
            <a:ext cx="7028598" cy="4599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494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en-US" dirty="0" smtClean="0"/>
              <a:t>A </a:t>
            </a:r>
            <a:r>
              <a:rPr lang="en-US" dirty="0"/>
              <a:t>knight can speak only if it is in the knight standing </a:t>
            </a:r>
            <a:r>
              <a:rPr lang="en-US" dirty="0" smtClean="0"/>
              <a:t>area.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35616"/>
            <a:ext cx="7334250" cy="4793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3874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427869"/>
            <a:ext cx="8001000" cy="5101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013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184</Words>
  <Application>Microsoft Office PowerPoint</Application>
  <PresentationFormat>On-screen Show (4:3)</PresentationFormat>
  <Paragraphs>34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Assignment 9 Screenshots</vt:lpstr>
      <vt:lpstr>Make Classes Abstract</vt:lpstr>
      <vt:lpstr>Approaching Knights Move</vt:lpstr>
      <vt:lpstr>The leading knight and guard alternate speaking.</vt:lpstr>
      <vt:lpstr>Leading Knight Speaks</vt:lpstr>
      <vt:lpstr>PowerPoint Presentation</vt:lpstr>
      <vt:lpstr>Guard Speaks</vt:lpstr>
      <vt:lpstr> A knight can speak only if it is in the knight standing area.</vt:lpstr>
      <vt:lpstr>PowerPoint Presentation</vt:lpstr>
      <vt:lpstr>Ensure that the leading knight cannot cross the bridge unless three questions have been answered or the guard has moved away from its standing area.</vt:lpstr>
      <vt:lpstr>PowerPoint Presentation</vt:lpstr>
      <vt:lpstr>Leading Knight Falls Down</vt:lpstr>
      <vt:lpstr>PowerPoint Presentation</vt:lpstr>
      <vt:lpstr>PowerPoint Presentation</vt:lpstr>
      <vt:lpstr>Fail Guard</vt:lpstr>
      <vt:lpstr>TokenHistory + Interface</vt:lpstr>
      <vt:lpstr>PowerPoint Presentation</vt:lpstr>
      <vt:lpstr>New version of Stateful Scanner Class with instance of Token History (it still inherits from TokenScanner but it does not inherit from InheritableTokenScanner)</vt:lpstr>
      <vt:lpstr>Parser with Scene Object Reference + Overriden Setter Method</vt:lpstr>
      <vt:lpstr> Main method creates and displays an instance of the scene object and an instance of the parser object.</vt:lpstr>
      <vt:lpstr>Working Parser – Can enter multiple commands (Scene upon Refresh)</vt:lpstr>
      <vt:lpstr>Main method opens instance of  parser + instance of scene </vt:lpstr>
      <vt:lpstr>PowerPoint Presentation</vt:lpstr>
      <vt:lpstr>Extra Credit</vt:lpstr>
      <vt:lpstr>+/- Token Parsed</vt:lpstr>
      <vt:lpstr>- token</vt:lpstr>
      <vt:lpstr>Enter multiple commands  input : say "do be do be do" say "beware of the penguins" move 500 </vt:lpstr>
      <vt:lpstr>Thus concludes our regularly scheduled screenshots.   </vt:lpstr>
    </vt:vector>
  </TitlesOfParts>
  <Company>The University of North Carolina at Chapel Hill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 User</dc:creator>
  <cp:lastModifiedBy>Lenovo User</cp:lastModifiedBy>
  <cp:revision>9</cp:revision>
  <dcterms:created xsi:type="dcterms:W3CDTF">2011-11-02T22:44:31Z</dcterms:created>
  <dcterms:modified xsi:type="dcterms:W3CDTF">2011-11-03T02:04:29Z</dcterms:modified>
</cp:coreProperties>
</file>

<file path=docProps/thumbnail.jpeg>
</file>